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B41D07-EDDF-635D-20E9-BD88281003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A4A888-E729-4122-DD1E-7B170103FA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0AA63E-197D-071B-6AE6-694930615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C856D4-D8D3-AD05-5708-073675E59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227CD4-5163-C2E2-11B2-6C9BCAC02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5211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8ABB46-1133-DE42-C395-ACFBAA154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55CAA3F-4066-6600-EB2E-A4828F6793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397E88-D1E1-7EA8-904D-68A82882A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6256A2E-9E01-1A0E-DF64-4324E6E12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DA63CB-215F-3BF1-09D4-B97523491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3001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4245236-1ABE-C7CB-A47D-D3873C1CCA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71C0E20-1E43-B12F-84A8-E524476DBF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37CC05E-C29E-C17B-2513-7E5C640D9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AF1615-1F22-3125-C416-440493299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CC93E65-CBAA-9C8B-1187-48A65FBAD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2902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B52096-C0B5-AF5B-7143-C7BBB5C5A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173CC1-6D38-8A6D-7B2D-AE74E1C5E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07A87E-A29B-A49A-C3A8-7787ACA20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94D93DE-16A3-B056-03D8-8B49BD8B3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513954-FEDD-CC60-1B21-BE3D5D091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3845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594FFC-E32C-9B1A-AA9F-8756A5084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F2459E-F3C9-90DC-109F-858B173985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27BC89-3023-6473-932D-D42984B0D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A84199-F822-CB93-9DFC-67CC8F0E6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F31A450-362E-4A19-60BA-BAE2012FD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6290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E2BDAB-8762-760A-7834-40CC8F521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178615E-16F7-FFF8-164D-79A0350EB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FEA300-4BC8-1E76-855F-37FA43703A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31642A8-4D06-C74B-4ECD-B8CC92A2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BB763DD-FA99-B3A7-F2B4-D4E7429EA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4DE5600-FA83-B3E2-D424-84E456212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6707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231DA4-33D4-6BEC-62EB-FC09BA317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2220013-44BD-8099-F9EC-E3560C2E1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C06E053-BD2D-0497-D174-923A4A1DA6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0EBA480-6DF8-2ABA-4757-41B094C627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C77C04-96B2-CEEF-35A2-7147D094B0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8F197DA-A16F-380C-8BF8-72ACCC199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28B07D5-54BA-14A3-1D72-CFA99DBC2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235DD23-7562-F7E1-4F36-4710D6BD9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6615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B53A32-8BF1-D064-DA37-7EFDB430C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D0F751E-60C4-B5D8-5B05-44DFB684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2893D69-88A2-6318-4021-C3EAD1FC5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F5C1C35-811D-550A-A319-B7362FE76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807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88DB724-3571-5CEF-C18A-19094D106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85B1150-0F1B-2455-A606-A92B5FB4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43E4775-ABC8-50FB-5164-192BD03B8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3155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67F3D2-394E-24BF-E968-F4EC33F89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D4CF14A-C239-52FF-AF0E-98099B20F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8556A17-393A-F10B-3CCA-2E47972FBB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4154BE2-56F5-6AFC-FCC3-D3ADC6E7E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525B657-EB52-F58C-2920-A871508B3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B662642-6258-A6BA-06AA-F905F502C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768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FDE602-331A-D722-D637-C727C411B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98C6F0A-C188-B6D6-F1EF-EBAE1A8C5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2BEADA8-9A84-3E08-BFC2-9251CAC4F5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673A69E-5D8D-AECA-197C-053F78CAA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23EB8DB-BA8C-9269-516A-5900E0496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6F52FE3-04EC-128A-3208-C64DB8898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4836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B810F1D-FB45-7D21-2D02-F7BEE3A42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C3BE82-A30A-D178-B7A0-0EF2C2B0F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730319-5E91-1C59-68B5-C6A814436A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31381-55F0-47D8-B00F-E4112402D3A6}" type="datetimeFigureOut">
              <a:rPr lang="pt-BR" smtClean="0"/>
              <a:t>17/11/2022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95DACA-74B9-599A-619A-8B2C001F23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8E3D54-2F17-7B3A-289A-C56227A06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BC700-2AB0-47E8-BA1F-54DA8F25D7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6294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vação de Tela 5">
            <a:hlinkClick r:id="" action="ppaction://media"/>
            <a:extLst>
              <a:ext uri="{FF2B5EF4-FFF2-40B4-BE49-F238E27FC236}">
                <a16:creationId xmlns:a16="http://schemas.microsoft.com/office/drawing/2014/main" id="{52099E74-9602-E373-E604-02D1DAE6B3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5950" y="0"/>
            <a:ext cx="1096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75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06"/>
    </mc:Choice>
    <mc:Fallback>
      <p:transition spd="slow" advTm="60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Daniel França</dc:creator>
  <cp:lastModifiedBy>Daniel França</cp:lastModifiedBy>
  <cp:revision>1</cp:revision>
  <dcterms:created xsi:type="dcterms:W3CDTF">2022-11-17T19:05:03Z</dcterms:created>
  <dcterms:modified xsi:type="dcterms:W3CDTF">2022-11-17T19:06:56Z</dcterms:modified>
</cp:coreProperties>
</file>

<file path=docProps/thumbnail.jpeg>
</file>